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0985" y="1988840"/>
            <a:ext cx="7488832" cy="1080120"/>
          </a:xfrm>
        </p:spPr>
        <p:txBody>
          <a:bodyPr/>
          <a:lstStyle/>
          <a:p>
            <a:r>
              <a:rPr lang="ru-RU" dirty="0"/>
              <a:t>Георгиевская лента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7416824" cy="15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8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11816"/>
            <a:ext cx="3528392" cy="4937464"/>
          </a:xfrm>
        </p:spPr>
      </p:pic>
      <p:sp>
        <p:nvSpPr>
          <p:cNvPr id="5" name="TextBox 4"/>
          <p:cNvSpPr txBox="1"/>
          <p:nvPr/>
        </p:nvSpPr>
        <p:spPr>
          <a:xfrm>
            <a:off x="3995936" y="692696"/>
            <a:ext cx="40324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празднования праздника «Дня Победы» на территории всей Российской Федерации очень часто можно наблюдать как георгиевская ленточка, гордо развивается на груди у людей. Давайте разберемся, что обозначает георгиевская лента.</a:t>
            </a:r>
          </a:p>
        </p:txBody>
      </p:sp>
    </p:spTree>
    <p:extLst>
      <p:ext uri="{BB962C8B-B14F-4D97-AF65-F5344CB8AC3E}">
        <p14:creationId xmlns:p14="http://schemas.microsoft.com/office/powerpoint/2010/main" val="164280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178175" cy="4770809"/>
          </a:xfrm>
        </p:spPr>
      </p:pic>
      <p:sp>
        <p:nvSpPr>
          <p:cNvPr id="5" name="TextBox 4"/>
          <p:cNvSpPr txBox="1"/>
          <p:nvPr/>
        </p:nvSpPr>
        <p:spPr>
          <a:xfrm>
            <a:off x="3571033" y="1052736"/>
            <a:ext cx="46085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 георгиевской ленты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Георгиевская лента всегда ассоциировалась с Победой и вот почему. Цвета этой ленты, оранжевый и черный, обозначают следующее: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оранжевый - символизирует вечное пламя огня;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черный - это дым сгоревших городов Русских.</a:t>
            </a:r>
          </a:p>
        </p:txBody>
      </p:sp>
    </p:spTree>
    <p:extLst>
      <p:ext uri="{BB962C8B-B14F-4D97-AF65-F5344CB8AC3E}">
        <p14:creationId xmlns:p14="http://schemas.microsoft.com/office/powerpoint/2010/main" val="129627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188640"/>
            <a:ext cx="4464496" cy="666936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георгиевской ленты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 веке Екатерина II своим приказом основала орден Святого Георгия Победоносца, им награждали отличившихся солдат. К этому ордену крепилась лента такой же расцветки и из-за этого ее называли георгиевской. СССР начали награждать военных «Гвардейской лентой», которая как две капли воды была схожа с лентой ордена Святого Георгия Победоносца.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3528392" cy="5184576"/>
          </a:xfrm>
        </p:spPr>
      </p:pic>
    </p:spTree>
    <p:extLst>
      <p:ext uri="{BB962C8B-B14F-4D97-AF65-F5344CB8AC3E}">
        <p14:creationId xmlns:p14="http://schemas.microsoft.com/office/powerpoint/2010/main" val="3351852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4441304" cy="6394722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Что означает георгиевская лента сегодня.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Сегодня георгиевская лента является знаком памяти, о подвиге совершенном нашим народом. Пройтись по улице с такой лентой означает высказать свое уважение и солидарность воинам положившим свою жизнь, за возможность рождения нашей.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384376" cy="4608512"/>
          </a:xfrm>
        </p:spPr>
      </p:pic>
    </p:spTree>
    <p:extLst>
      <p:ext uri="{BB962C8B-B14F-4D97-AF65-F5344CB8AC3E}">
        <p14:creationId xmlns:p14="http://schemas.microsoft.com/office/powerpoint/2010/main" val="69595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7620000" cy="3960440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георгиевская лента стала символом победы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2005 г работники ИА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Новости» провели акцию «Георгиевская ленточка». Тогда-то в газетах ее и переименовали с «гвардейской» на «георгиевскую». Сегодня георгиевская лента раздается всем желающим и означает она «Я помню и я горжусь». Символом Победы может стать вполне незначительный элемент как ленточка, но та сила, которую она несет, может стать достоянием, а не только атрибутом праздника. Значение георгиевской ленты должен знать каждый житель нашей родной страны, который гордится подвигами своих предков.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243408"/>
            <a:ext cx="4406349" cy="3060317"/>
          </a:xfrm>
        </p:spPr>
      </p:pic>
    </p:spTree>
    <p:extLst>
      <p:ext uri="{BB962C8B-B14F-4D97-AF65-F5344CB8AC3E}">
        <p14:creationId xmlns:p14="http://schemas.microsoft.com/office/powerpoint/2010/main" val="3956102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45024"/>
            <a:ext cx="7620000" cy="2880320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Голубь мира - выражение, получившее популярность после окончания Второй мировой войны в связи с деятельностью Всемирного конгресса сторонников мира. Первый Всемирный конгресс сторонников мира проходил в 1949 году в Париже и Праге. Эмблема этого конгресса была нарисована Пабло Пикассо, на ней изображён белый голубь, несущий в клюве оливковую ветвь.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0"/>
            <a:ext cx="4896544" cy="3429000"/>
          </a:xfrm>
        </p:spPr>
      </p:pic>
    </p:spTree>
    <p:extLst>
      <p:ext uri="{BB962C8B-B14F-4D97-AF65-F5344CB8AC3E}">
        <p14:creationId xmlns:p14="http://schemas.microsoft.com/office/powerpoint/2010/main" val="3647013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Соседство">
  <a:themeElements>
    <a:clrScheme name="Другая 1">
      <a:dk1>
        <a:sysClr val="windowText" lastClr="000000"/>
      </a:dk1>
      <a:lt1>
        <a:srgbClr val="FFFFFF"/>
      </a:lt1>
      <a:dk2>
        <a:srgbClr val="C00000"/>
      </a:dk2>
      <a:lt2>
        <a:srgbClr val="FFFFFF"/>
      </a:lt2>
      <a:accent1>
        <a:srgbClr val="C00000"/>
      </a:accent1>
      <a:accent2>
        <a:srgbClr val="C00000"/>
      </a:accent2>
      <a:accent3>
        <a:srgbClr val="C00000"/>
      </a:accent3>
      <a:accent4>
        <a:srgbClr val="C00000"/>
      </a:accent4>
      <a:accent5>
        <a:srgbClr val="C00000"/>
      </a:accent5>
      <a:accent6>
        <a:srgbClr val="C00000"/>
      </a:accent6>
      <a:hlink>
        <a:srgbClr val="C00000"/>
      </a:hlink>
      <a:folHlink>
        <a:srgbClr val="00000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43</TotalTime>
  <Words>149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Георгиевская лента</vt:lpstr>
      <vt:lpstr>Презентация PowerPoint</vt:lpstr>
      <vt:lpstr>Презентация PowerPoint</vt:lpstr>
      <vt:lpstr>История георгиевской ленты XVIII веке Екатерина II своим приказом основала орден Святого Георгия Победоносца, им награждали отличившихся солдат. К этому ордену крепилась лента такой же расцветки и из-за этого ее называли георгиевской. СССР начали награждать военных «Гвардейской лентой», которая как две капли воды была схожа с лентой ордена Святого Георгия Победоносца. </vt:lpstr>
      <vt:lpstr>Что означает георгиевская лента сегодня. Сегодня георгиевская лента является знаком памяти, о подвиге совершенном нашим народом. Пройтись по улице с такой лентой означает высказать свое уважение и солидарность воинам положившим свою жизнь, за возможность рождения нашей. </vt:lpstr>
      <vt:lpstr>Как георгиевская лента стала символом победы В 2005 г работники ИА «Риа Новости» провели акцию «Георгиевская ленточка». Тогда-то в газетах ее и переименовали с «гвардейской» на «георгиевскую». Сегодня георгиевская лента раздается всем желающим и означает она «Я помню и я горжусь». Символом Победы может стать вполне незначительный элемент как ленточка, но та сила, которую она несет, может стать достоянием, а не только атрибутом праздника. Значение георгиевской ленты должен знать каждый житель нашей родной страны, который гордится подвигами своих предков. </vt:lpstr>
      <vt:lpstr>Голубь мира - выражение, получившее популярность после окончания Второй мировой войны в связи с деятельностью Всемирного конгресса сторонников мира. Первый Всемирный конгресс сторонников мира проходил в 1949 году в Париже и Праге. Эмблема этого конгресса была нарисована Пабло Пикассо, на ней изображён белый голубь, несущий в клюве оливковую ветвь.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Георгиевская лента</dc:title>
  <dc:creator>Admin</dc:creator>
  <cp:lastModifiedBy>Неизвестный пользователь</cp:lastModifiedBy>
  <cp:revision>5</cp:revision>
  <dcterms:created xsi:type="dcterms:W3CDTF">2018-04-23T18:05:05Z</dcterms:created>
  <dcterms:modified xsi:type="dcterms:W3CDTF">2020-04-23T16:17:18Z</dcterms:modified>
</cp:coreProperties>
</file>